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BE2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4FE0C-93E7-414C-8714-293AF780583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371118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4FE0C-93E7-414C-8714-293AF780583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296435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4FE0C-93E7-414C-8714-293AF780583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84566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4FE0C-93E7-414C-8714-293AF780583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170566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4FE0C-93E7-414C-8714-293AF7805830}"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428169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4FE0C-93E7-414C-8714-293AF7805830}"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50557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4FE0C-93E7-414C-8714-293AF7805830}" type="datetimeFigureOut">
              <a:rPr lang="en-US" smtClean="0"/>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418257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4FE0C-93E7-414C-8714-293AF7805830}" type="datetimeFigureOut">
              <a:rPr lang="en-US" smtClean="0"/>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10737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4FE0C-93E7-414C-8714-293AF7805830}" type="datetimeFigureOut">
              <a:rPr lang="en-US" smtClean="0"/>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348497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4FE0C-93E7-414C-8714-293AF7805830}"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367370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4FE0C-93E7-414C-8714-293AF7805830}"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22D61-3392-4DAD-8D78-0AA0963577B7}" type="slidenum">
              <a:rPr lang="en-US" smtClean="0"/>
              <a:t>‹#›</a:t>
            </a:fld>
            <a:endParaRPr lang="en-US"/>
          </a:p>
        </p:txBody>
      </p:sp>
    </p:spTree>
    <p:extLst>
      <p:ext uri="{BB962C8B-B14F-4D97-AF65-F5344CB8AC3E}">
        <p14:creationId xmlns:p14="http://schemas.microsoft.com/office/powerpoint/2010/main" val="221485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66"/>
            </a:gs>
            <a:gs pos="100000">
              <a:srgbClr val="18BE20"/>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4FE0C-93E7-414C-8714-293AF7805830}" type="datetimeFigureOut">
              <a:rPr lang="en-US" smtClean="0"/>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22D61-3392-4DAD-8D78-0AA0963577B7}" type="slidenum">
              <a:rPr lang="en-US" smtClean="0"/>
              <a:t>‹#›</a:t>
            </a:fld>
            <a:endParaRPr lang="en-US"/>
          </a:p>
        </p:txBody>
      </p:sp>
    </p:spTree>
    <p:extLst>
      <p:ext uri="{BB962C8B-B14F-4D97-AF65-F5344CB8AC3E}">
        <p14:creationId xmlns:p14="http://schemas.microsoft.com/office/powerpoint/2010/main" val="12751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Juliette Gordon Low Created Modern ‘Girl-Power’</a:t>
            </a:r>
            <a:endParaRPr lang="en-US" dirty="0"/>
          </a:p>
        </p:txBody>
      </p:sp>
    </p:spTree>
    <p:extLst>
      <p:ext uri="{BB962C8B-B14F-4D97-AF65-F5344CB8AC3E}">
        <p14:creationId xmlns:p14="http://schemas.microsoft.com/office/powerpoint/2010/main" val="493700518"/>
      </p:ext>
    </p:extLst>
  </p:cSld>
  <p:clrMapOvr>
    <a:masterClrMapping/>
  </p:clrMapOvr>
  <mc:AlternateContent xmlns:mc="http://schemas.openxmlformats.org/markup-compatibility/2006">
    <mc:Choice xmlns:p14="http://schemas.microsoft.com/office/powerpoint/2010/main" Requires="p14">
      <p:transition p14:dur="0" advClick="0" advTm="7000"/>
    </mc:Choice>
    <mc:Fallback>
      <p:transition advClick="0"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itchFamily="18" charset="0"/>
                <a:cs typeface="Times New Roman" pitchFamily="18" charset="0"/>
              </a:rPr>
              <a:t>Juliette Gordon Low created the Girl Scouts to empower young women and girls to become everything they want to be, regardless of what others said.</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524000"/>
            <a:ext cx="457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200094"/>
      </p:ext>
    </p:extLst>
  </p:cSld>
  <p:clrMapOvr>
    <a:masterClrMapping/>
  </p:clrMapOvr>
  <mc:AlternateContent xmlns:mc="http://schemas.openxmlformats.org/markup-compatibility/2006">
    <mc:Choice xmlns:p14="http://schemas.microsoft.com/office/powerpoint/2010/main" Requires="p14">
      <p:transition spd="slow" p14:dur="3400" advTm="13000">
        <p14:reveal/>
      </p:transition>
    </mc:Choice>
    <mc:Fallback>
      <p:transition spd="slow" advTm="1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Times New Roman" pitchFamily="18" charset="0"/>
                <a:cs typeface="Times New Roman" pitchFamily="18" charset="0"/>
              </a:rPr>
              <a:t>The first Girl Scout troop did a wide variety of activities, from cooking and sewing, to basketball and </a:t>
            </a:r>
            <a:r>
              <a:rPr lang="en-US" sz="2400" dirty="0" smtClean="0">
                <a:latin typeface="Times New Roman" pitchFamily="18" charset="0"/>
                <a:cs typeface="Times New Roman" pitchFamily="18" charset="0"/>
              </a:rPr>
              <a:t>hiking, and provided opportunities for girls to discover themselves.</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40909"/>
            <a:ext cx="6780934" cy="502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53154"/>
      </p:ext>
    </p:extLst>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Troop One even went on a camping trip, </a:t>
            </a:r>
            <a:r>
              <a:rPr lang="en-US" sz="2400" dirty="0" smtClean="0"/>
              <a:t>a traditionally </a:t>
            </a:r>
            <a:r>
              <a:rPr lang="en-US" sz="2400" dirty="0" smtClean="0"/>
              <a:t>strictly “boys only” activity.</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284" y="1752600"/>
            <a:ext cx="4138465" cy="500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490751"/>
      </p:ext>
    </p:extLst>
  </p:cSld>
  <p:clrMapOvr>
    <a:masterClrMapping/>
  </p:clrMapOvr>
  <mc:AlternateContent xmlns:mc="http://schemas.openxmlformats.org/markup-compatibility/2006">
    <mc:Choice xmlns:p14="http://schemas.microsoft.com/office/powerpoint/2010/main" Requires="p14">
      <p:transition spd="slow" p14:dur="3400" advTm="14000">
        <p14:reveal/>
      </p:transition>
    </mc:Choice>
    <mc:Fallback>
      <p:transition spd="slow" advTm="1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100000">
              <a:srgbClr val="18BE20"/>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itchFamily="18" charset="0"/>
                <a:cs typeface="Times New Roman" pitchFamily="18" charset="0"/>
              </a:rPr>
              <a:t>Juliette Low’s Girl Scouts </a:t>
            </a:r>
            <a:r>
              <a:rPr lang="en-US" sz="2400" dirty="0" smtClean="0">
                <a:latin typeface="Times New Roman" pitchFamily="18" charset="0"/>
                <a:cs typeface="Times New Roman" pitchFamily="18" charset="0"/>
              </a:rPr>
              <a:t>have </a:t>
            </a:r>
            <a:r>
              <a:rPr lang="en-US" sz="2400" dirty="0" smtClean="0">
                <a:latin typeface="Times New Roman" pitchFamily="18" charset="0"/>
                <a:cs typeface="Times New Roman" pitchFamily="18" charset="0"/>
              </a:rPr>
              <a:t>spread all over the United </a:t>
            </a: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tates and provides an inclusive and supportive environment for every Girl </a:t>
            </a: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cout</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44707"/>
            <a:ext cx="6897105" cy="506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001765"/>
      </p:ext>
    </p:extLst>
  </p:cSld>
  <p:clrMapOvr>
    <a:masterClrMapping/>
  </p:clrMapOvr>
  <mc:AlternateContent xmlns:mc="http://schemas.openxmlformats.org/markup-compatibility/2006">
    <mc:Choice xmlns:p14="http://schemas.microsoft.com/office/powerpoint/2010/main" Requires="p14">
      <p:transition spd="slow" p14:dur="3400" advTm="14000">
        <p14:reveal/>
      </p:transition>
    </mc:Choice>
    <mc:Fallback>
      <p:transition spd="slow" advTm="1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Times New Roman" pitchFamily="18" charset="0"/>
                <a:cs typeface="Times New Roman" pitchFamily="18" charset="0"/>
              </a:rPr>
              <a:t>Girl Scouts now learn everything from marketing to arts and crafts to outdoorsman skills.  Girls now can do anything boys can and Juliette Low helped inspire that change </a:t>
            </a:r>
            <a:r>
              <a:rPr lang="en-US" sz="2400" smtClean="0">
                <a:latin typeface="Times New Roman" pitchFamily="18" charset="0"/>
                <a:cs typeface="Times New Roman" pitchFamily="18" charset="0"/>
              </a:rPr>
              <a:t>from the 1900’s.</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49028" y="2289572"/>
            <a:ext cx="5514975" cy="413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009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139</Words>
  <Application>Microsoft Office PowerPoint</Application>
  <PresentationFormat>On-screen Show (4:3)</PresentationFormat>
  <Paragraphs>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Juliette Gordon Low Created Modern ‘Girl-Power’</vt:lpstr>
      <vt:lpstr>Juliette Gordon Low created the Girl Scouts to empower young women and girls to become everything they want to be, regardless of what others said.</vt:lpstr>
      <vt:lpstr>The first Girl Scout troop did a wide variety of activities, from cooking and sewing, to basketball and hiking, and provided opportunities for girls to discover themselves.</vt:lpstr>
      <vt:lpstr>Troop One even went on a camping trip, a traditionally strictly “boys only” activity.</vt:lpstr>
      <vt:lpstr>Juliette Low’s Girl Scouts have spread all over the United States and provides an inclusive and supportive environment for every Girl Scout</vt:lpstr>
      <vt:lpstr>Girl Scouts now learn everything from marketing to arts and crafts to outdoorsman skills.  Girls now can do anything boys can and Juliette Low helped inspire that change from the 1900’s.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dc:creator>
  <cp:lastModifiedBy>Claire</cp:lastModifiedBy>
  <cp:revision>12</cp:revision>
  <dcterms:created xsi:type="dcterms:W3CDTF">2012-11-06T16:40:07Z</dcterms:created>
  <dcterms:modified xsi:type="dcterms:W3CDTF">2012-11-07T02:34:46Z</dcterms:modified>
</cp:coreProperties>
</file>